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E78"/>
    <a:srgbClr val="0096A0"/>
    <a:srgbClr val="4C73B3"/>
    <a:srgbClr val="007088"/>
    <a:srgbClr val="BF151B"/>
    <a:srgbClr val="0083A7"/>
    <a:srgbClr val="00344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30" d="100"/>
          <a:sy n="130" d="100"/>
        </p:scale>
        <p:origin x="996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ACC92-D50B-4EFE-8672-E69F00A65936}" type="datetimeFigureOut">
              <a:rPr lang="pt-PT" smtClean="0"/>
              <a:t>18-04-2019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BC237-A9FC-4974-8E05-EF8721D852F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356478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5384F-8C3C-4A0B-B544-9C6BBD1ABE4A}" type="datetimeFigureOut">
              <a:rPr lang="pt-PT" smtClean="0"/>
              <a:t>18-04-2019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2E085-2DF9-4FAC-9B4B-3D4A54399BD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37720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39552" y="2348880"/>
            <a:ext cx="8064896" cy="2016224"/>
          </a:xfrm>
        </p:spPr>
        <p:txBody>
          <a:bodyPr lIns="0" rIns="0" anchor="t">
            <a:normAutofit/>
          </a:bodyPr>
          <a:lstStyle>
            <a:lvl1pPr algn="ctr">
              <a:defRPr sz="2800" b="1" cap="all">
                <a:solidFill>
                  <a:schemeClr val="tx1"/>
                </a:solidFill>
              </a:defRPr>
            </a:lvl1pPr>
          </a:lstStyle>
          <a:p>
            <a:r>
              <a:rPr lang="pt-PT" dirty="0" smtClean="0"/>
              <a:t>Clique para inserir o título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 hasCustomPrompt="1"/>
          </p:nvPr>
        </p:nvSpPr>
        <p:spPr>
          <a:xfrm>
            <a:off x="539552" y="4509120"/>
            <a:ext cx="8064896" cy="1140147"/>
          </a:xfrm>
        </p:spPr>
        <p:txBody>
          <a:bodyPr lIns="0" tIns="0" rIns="0" bIns="0" anchor="t" anchorCtr="0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dirty="0" smtClean="0"/>
              <a:t>Clique para inserir o autor</a:t>
            </a:r>
          </a:p>
        </p:txBody>
      </p:sp>
    </p:spTree>
    <p:extLst>
      <p:ext uri="{BB962C8B-B14F-4D97-AF65-F5344CB8AC3E}">
        <p14:creationId xmlns:p14="http://schemas.microsoft.com/office/powerpoint/2010/main" val="3410054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t" anchorCtr="0">
            <a:normAutofit/>
          </a:bodyPr>
          <a:lstStyle>
            <a:lvl1pPr algn="ctr">
              <a:defRPr sz="3600">
                <a:solidFill>
                  <a:srgbClr val="1E2E78"/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E2E78"/>
                </a:solidFill>
              </a:defRPr>
            </a:lvl1pPr>
          </a:lstStyle>
          <a:p>
            <a:r>
              <a:rPr lang="en-US" b="1" dirty="0" smtClean="0"/>
              <a:t>EWG 2019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28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1E2E78"/>
                </a:solidFill>
              </a:defRPr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2057400" indent="-228600">
              <a:buFont typeface="Wingdings" pitchFamily="2" charset="2"/>
              <a:buChar char="§"/>
              <a:defRPr sz="1800"/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E2E78"/>
                </a:solidFill>
              </a:defRPr>
            </a:lvl1pPr>
          </a:lstStyle>
          <a:p>
            <a:r>
              <a:rPr lang="en-US" b="1" dirty="0" smtClean="0"/>
              <a:t>EWG 2019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56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E2E78"/>
                </a:solidFill>
              </a:defRPr>
            </a:lvl1pPr>
          </a:lstStyle>
          <a:p>
            <a:r>
              <a:rPr lang="en-US" b="1" dirty="0" smtClean="0"/>
              <a:t>EWG 2019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612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E2E78"/>
                </a:solidFill>
              </a:defRPr>
            </a:lvl1pPr>
          </a:lstStyle>
          <a:p>
            <a:r>
              <a:rPr lang="en-US" b="1" dirty="0" smtClean="0"/>
              <a:t>EWG 2019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53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8" cy="6857999"/>
          </a:xfrm>
          <a:prstGeom prst="rect">
            <a:avLst/>
          </a:prstGeom>
        </p:spPr>
      </p:pic>
      <p:sp>
        <p:nvSpPr>
          <p:cNvPr id="2" name="Marcador de Posição do Título 1"/>
          <p:cNvSpPr>
            <a:spLocks noGrp="1"/>
          </p:cNvSpPr>
          <p:nvPr userDrawn="1">
            <p:ph type="title"/>
          </p:nvPr>
        </p:nvSpPr>
        <p:spPr>
          <a:xfrm>
            <a:off x="467544" y="274638"/>
            <a:ext cx="6984776" cy="1143000"/>
          </a:xfrm>
          <a:prstGeom prst="rect">
            <a:avLst/>
          </a:prstGeom>
        </p:spPr>
        <p:txBody>
          <a:bodyPr vert="horz" lIns="91440" tIns="0" rIns="91440" bIns="0" rtlCol="0" anchor="t" anchorCtr="0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 userDrawn="1">
            <p:ph type="body" idx="1"/>
          </p:nvPr>
        </p:nvSpPr>
        <p:spPr>
          <a:xfrm>
            <a:off x="457200" y="1600201"/>
            <a:ext cx="8229600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7478960" y="6133523"/>
            <a:ext cx="1413520" cy="7244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E2E78"/>
                </a:solidFill>
              </a:defRPr>
            </a:lvl1pPr>
          </a:lstStyle>
          <a:p>
            <a:r>
              <a:rPr lang="en-US" b="1" dirty="0" smtClean="0"/>
              <a:t>EWG 2019</a:t>
            </a:r>
            <a:r>
              <a:rPr lang="en-US" dirty="0" smtClean="0"/>
              <a:t> </a:t>
            </a:r>
            <a:r>
              <a:rPr lang="en-US" dirty="0" smtClean="0">
                <a:latin typeface="Bliss 2 Light"/>
              </a:rPr>
              <a:t>|</a:t>
            </a:r>
            <a:r>
              <a:rPr lang="en-US" dirty="0" smtClean="0"/>
              <a:t> </a:t>
            </a:r>
            <a:fld id="{D0336DCA-FFE8-45A9-A7BF-F1B1ACEB72A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2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rgbClr val="1E2E78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E75124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E75124"/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E75124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E75124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E7512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9381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EWG 2019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34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EWG 2019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341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EWG 2019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071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Número do Diapositivo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b="1" smtClean="0"/>
              <a:t>EWG 2019</a:t>
            </a:r>
            <a:r>
              <a:rPr lang="en-US" smtClean="0"/>
              <a:t> </a:t>
            </a:r>
            <a:r>
              <a:rPr lang="en-US" smtClean="0">
                <a:latin typeface="Bliss 2 Light"/>
              </a:rPr>
              <a:t>|</a:t>
            </a:r>
            <a:r>
              <a:rPr lang="en-US" smtClean="0"/>
              <a:t> </a:t>
            </a:r>
            <a:fld id="{D0336DCA-FFE8-45A9-A7BF-F1B1ACEB72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20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16</Words>
  <Application>Microsoft Office PowerPoint</Application>
  <PresentationFormat>Apresentação no Ecrã 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Bliss 2 Light</vt:lpstr>
      <vt:lpstr>Calibri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LNEC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Helder David</dc:creator>
  <cp:lastModifiedBy>Helder David Lopes Oliveira</cp:lastModifiedBy>
  <cp:revision>29</cp:revision>
  <dcterms:created xsi:type="dcterms:W3CDTF">2011-10-10T09:51:20Z</dcterms:created>
  <dcterms:modified xsi:type="dcterms:W3CDTF">2019-04-18T08:04:42Z</dcterms:modified>
</cp:coreProperties>
</file>